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ko Knarren" initials="MK" lastIdx="1" clrIdx="0">
    <p:extLst>
      <p:ext uri="{19B8F6BF-5375-455C-9EA6-DF929625EA0E}">
        <p15:presenceInfo xmlns:p15="http://schemas.microsoft.com/office/powerpoint/2012/main" userId="caf4cf34908aa65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23T14:21:26.837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757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127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719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8299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03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54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096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024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588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52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414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BEE65-BB55-4F98-8F65-07AAF214707A}" type="datetimeFigureOut">
              <a:rPr lang="nl-NL" smtClean="0"/>
              <a:t>25-9-2024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73145-FCDE-4728-9A89-FC7B8533B2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453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D191A-B9E3-397B-B24D-1F7C86D7AA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C2ABA06-0B5C-FD1F-2961-B8CA23E03A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6ACC3A0-C549-189A-7F4D-4B9E29347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lope"/>
            <a:extrusionClr>
              <a:srgbClr val="000000"/>
            </a:extrusionClr>
          </a:sp3d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1306051-000A-EFBD-DDA0-372F29B8048B}"/>
              </a:ext>
            </a:extLst>
          </p:cNvPr>
          <p:cNvSpPr txBox="1"/>
          <p:nvPr/>
        </p:nvSpPr>
        <p:spPr>
          <a:xfrm>
            <a:off x="2268244" y="3922087"/>
            <a:ext cx="4607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4800" dirty="0">
                <a:solidFill>
                  <a:schemeClr val="bg1"/>
                </a:solidFill>
                <a:latin typeface="Broadway" panose="04040905080B02020502" pitchFamily="82" charset="0"/>
              </a:rPr>
              <a:t>CIGARS</a:t>
            </a:r>
          </a:p>
        </p:txBody>
      </p:sp>
    </p:spTree>
    <p:extLst>
      <p:ext uri="{BB962C8B-B14F-4D97-AF65-F5344CB8AC3E}">
        <p14:creationId xmlns:p14="http://schemas.microsoft.com/office/powerpoint/2010/main" val="1385501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12048">
        <p15:prstTrans prst="curtains"/>
      </p:transition>
    </mc:Choice>
    <mc:Fallback>
      <p:transition spd="slow" advTm="1204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40D6A1F-39E9-6BFE-73D6-854B4FDDF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91" y="292963"/>
            <a:ext cx="4704056" cy="6272074"/>
          </a:xfrm>
          <a:prstGeom prst="snip2DiagRect">
            <a:avLst/>
          </a:prstGeom>
          <a:solidFill>
            <a:schemeClr val="tx1"/>
          </a:solidFill>
          <a:ln w="88900" cap="sq">
            <a:solidFill>
              <a:schemeClr val="tx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0EA80FB-C71E-F19B-EEBC-C5389FE65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53" y="292963"/>
            <a:ext cx="3520523" cy="3533313"/>
          </a:xfrm>
          <a:prstGeom prst="snip2DiagRect">
            <a:avLst/>
          </a:prstGeom>
          <a:solidFill>
            <a:schemeClr val="tx1"/>
          </a:solidFill>
          <a:ln w="88900" cap="sq">
            <a:solidFill>
              <a:schemeClr val="tx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873424"/>
      </p:ext>
    </p:extLst>
  </p:cSld>
  <p:clrMapOvr>
    <a:masterClrMapping/>
  </p:clrMapOvr>
  <p:transition spd="slow" advTm="654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C3A5ABA-69C7-C937-2005-F7002C659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1" y="239561"/>
            <a:ext cx="3923929" cy="3938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204E8E24-6724-6F79-5CE1-76AC340E15E0}"/>
              </a:ext>
            </a:extLst>
          </p:cNvPr>
          <p:cNvSpPr txBox="1"/>
          <p:nvPr/>
        </p:nvSpPr>
        <p:spPr>
          <a:xfrm>
            <a:off x="683129" y="337352"/>
            <a:ext cx="2006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1997</a:t>
            </a:r>
            <a:endParaRPr lang="nl-NL" sz="44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7A474B9-3B45-1C89-E361-D93EA26F1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024"/>
            <a:ext cx="4341179" cy="6503951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sx="1000" sy="1000" algn="bl" rotWithShape="0">
              <a:schemeClr val="tx1"/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406400" h="266700" prst="hardEdge"/>
            <a:extrusionClr>
              <a:srgbClr val="000000"/>
            </a:extrusionClr>
          </a:sp3d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ED01525-CAE1-D533-EF0D-2865A704BA72}"/>
              </a:ext>
            </a:extLst>
          </p:cNvPr>
          <p:cNvSpPr txBox="1"/>
          <p:nvPr/>
        </p:nvSpPr>
        <p:spPr>
          <a:xfrm>
            <a:off x="363984" y="1106794"/>
            <a:ext cx="3533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Wrapper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Habano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Binder:    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Cubano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Criollo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98</a:t>
            </a:r>
          </a:p>
          <a:p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Fliier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      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Piloto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Cubano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Corojo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            		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Criollo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98</a:t>
            </a:r>
          </a:p>
          <a:p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Vitola’s:   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Robusto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Toro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Gordo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46483715"/>
      </p:ext>
    </p:extLst>
  </p:cSld>
  <p:clrMapOvr>
    <a:masterClrMapping/>
  </p:clrMapOvr>
  <p:transition spd="slow" advTm="1035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FF34A13-5C42-F0EA-54B3-83BDCE57C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25" y="783620"/>
            <a:ext cx="7925949" cy="5290760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43059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1385">
        <p15:prstTrans prst="fallOver"/>
      </p:transition>
    </mc:Choice>
    <mc:Fallback>
      <p:transition spd="slow" advTm="11385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4CCE9C3-4A5E-351F-5B45-AEF0AE9F1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0" y="88777"/>
            <a:ext cx="4297841" cy="430567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0B2F0A78-5FE2-E073-5F00-8F1C442121A6}"/>
              </a:ext>
            </a:extLst>
          </p:cNvPr>
          <p:cNvSpPr txBox="1"/>
          <p:nvPr/>
        </p:nvSpPr>
        <p:spPr>
          <a:xfrm>
            <a:off x="896647" y="266331"/>
            <a:ext cx="1695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262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E632521-E0A2-F0A5-BD60-2933B4809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730" y="221677"/>
            <a:ext cx="4281571" cy="6414646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4AD617A-B6C1-B7E3-2204-02995CCC5080}"/>
              </a:ext>
            </a:extLst>
          </p:cNvPr>
          <p:cNvSpPr txBox="1"/>
          <p:nvPr/>
        </p:nvSpPr>
        <p:spPr>
          <a:xfrm>
            <a:off x="479394" y="1127464"/>
            <a:ext cx="34534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Wrapper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Connecticut Ecuador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Binder:     Connecticut Ecuador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Filler:        Nicaragua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Jalapa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y 				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Condega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Olor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				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Dominicano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&amp; HVA</a:t>
            </a:r>
          </a:p>
          <a:p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Vitola’s:  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Robusto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Toro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Gordo</a:t>
            </a:r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67985"/>
      </p:ext>
    </p:extLst>
  </p:cSld>
  <p:clrMapOvr>
    <a:masterClrMapping/>
  </p:clrMapOvr>
  <p:transition spd="slow" advTm="11192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44B2EAE-9AA8-F615-3401-1EFF026B7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20" y="719882"/>
            <a:ext cx="8116560" cy="5418235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98581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9568">
        <p15:prstTrans prst="fallOver"/>
      </p:transition>
    </mc:Choice>
    <mc:Fallback>
      <p:transition spd="slow" advTm="956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0BD19D9-9972-3B47-FE38-7EA7ECFF2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2" y="75909"/>
            <a:ext cx="4105978" cy="411345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A49497F-CA89-5C72-DFC4-70EAD1A0AC8F}"/>
              </a:ext>
            </a:extLst>
          </p:cNvPr>
          <p:cNvSpPr txBox="1"/>
          <p:nvPr/>
        </p:nvSpPr>
        <p:spPr>
          <a:xfrm>
            <a:off x="616998" y="301841"/>
            <a:ext cx="18376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2017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B41C351-C734-CEC9-06DB-056B97236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5309"/>
            <a:ext cx="4317880" cy="6467382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36F69DD-8C07-BC52-1F5E-4458F15E85A1}"/>
              </a:ext>
            </a:extLst>
          </p:cNvPr>
          <p:cNvSpPr txBox="1"/>
          <p:nvPr/>
        </p:nvSpPr>
        <p:spPr>
          <a:xfrm>
            <a:off x="470517" y="1071282"/>
            <a:ext cx="32936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Wrapper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Habano, Mexico y 			Connecticut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Binder:     Indonesia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Filler:        Special blend</a:t>
            </a:r>
          </a:p>
          <a:p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Vitola’s: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Robusto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Toro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Gordo</a:t>
            </a:r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875482"/>
      </p:ext>
    </p:extLst>
  </p:cSld>
  <p:clrMapOvr>
    <a:masterClrMapping/>
  </p:clrMapOvr>
  <p:transition spd="slow" advTm="1061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0595D36-6099-1F7C-7ACE-C4302F57E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4" y="645673"/>
            <a:ext cx="8338891" cy="5566653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0488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719">
        <p15:prstTrans prst="fallOver"/>
      </p:transition>
    </mc:Choice>
    <mc:Fallback>
      <p:transition spd="slow" advTm="10719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1F4F56F-4C51-E43A-0D27-8F435C33D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9" y="69813"/>
            <a:ext cx="4087800" cy="410269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5542B4D-7464-9002-50A3-E5BA2578419E}"/>
              </a:ext>
            </a:extLst>
          </p:cNvPr>
          <p:cNvSpPr txBox="1"/>
          <p:nvPr/>
        </p:nvSpPr>
        <p:spPr>
          <a:xfrm>
            <a:off x="545976" y="195309"/>
            <a:ext cx="2441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err="1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Legacy</a:t>
            </a:r>
            <a:endParaRPr lang="nl-NL" sz="44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2BBE93-7EEF-54AD-AC70-C61CA0840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5309"/>
            <a:ext cx="4275292" cy="6405239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A614F7E-712F-2CF5-5AF8-A72A8F903208}"/>
              </a:ext>
            </a:extLst>
          </p:cNvPr>
          <p:cNvSpPr txBox="1"/>
          <p:nvPr/>
        </p:nvSpPr>
        <p:spPr>
          <a:xfrm>
            <a:off x="439444" y="1131717"/>
            <a:ext cx="32447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Wrapper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Ecuador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Binder:     Mexico</a:t>
            </a: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Filler:       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Criollo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98, 				Pennsylvania, 				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Dominican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Chago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Diaz</a:t>
            </a:r>
          </a:p>
          <a:p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Vitola’s:   Corona,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Robusto</a:t>
            </a:r>
            <a:r>
              <a:rPr lang="nl-N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nl-NL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Toro</a:t>
            </a:r>
            <a:endParaRPr lang="nl-N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38977"/>
      </p:ext>
    </p:extLst>
  </p:cSld>
  <p:clrMapOvr>
    <a:masterClrMapping/>
  </p:clrMapOvr>
  <p:transition spd="slow" advTm="11038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988B650-0896-79C9-F7B6-FCE0B970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6" y="636796"/>
            <a:ext cx="8365488" cy="5584408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59871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958">
        <p15:prstTrans prst="fallOver"/>
      </p:transition>
    </mc:Choice>
    <mc:Fallback>
      <p:transition spd="slow" advTm="10958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A135776-6BD1-1F06-04B4-1EFD25C11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  <a:ln w="1905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322E96A-F9AB-70E4-3E6D-C3B7FB0E9B86}"/>
              </a:ext>
            </a:extLst>
          </p:cNvPr>
          <p:cNvSpPr txBox="1"/>
          <p:nvPr/>
        </p:nvSpPr>
        <p:spPr>
          <a:xfrm>
            <a:off x="3666478" y="5850384"/>
            <a:ext cx="2159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SINCE 2024</a:t>
            </a:r>
          </a:p>
        </p:txBody>
      </p:sp>
    </p:spTree>
    <p:extLst>
      <p:ext uri="{BB962C8B-B14F-4D97-AF65-F5344CB8AC3E}">
        <p14:creationId xmlns:p14="http://schemas.microsoft.com/office/powerpoint/2010/main" val="152012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13168">
        <p15:prstTrans prst="curtains"/>
      </p:transition>
    </mc:Choice>
    <mc:Fallback>
      <p:transition spd="slow" advTm="13168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</TotalTime>
  <Words>123</Words>
  <Application>Microsoft Office PowerPoint</Application>
  <PresentationFormat>Diavoorstelling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Broadway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Maiko Knarren</dc:creator>
  <cp:lastModifiedBy>Maiko Knarren</cp:lastModifiedBy>
  <cp:revision>4</cp:revision>
  <dcterms:created xsi:type="dcterms:W3CDTF">2024-09-23T11:44:09Z</dcterms:created>
  <dcterms:modified xsi:type="dcterms:W3CDTF">2024-09-25T12:58:17Z</dcterms:modified>
</cp:coreProperties>
</file>